
<file path=[Content_Types].xml><?xml version="1.0" encoding="utf-8"?>
<Types xmlns="http://schemas.openxmlformats.org/package/2006/content-types">
  <Default Extension="png" ContentType="image/png"/>
  <Default Extension="jfif" ContentType="image/jpe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57" r:id="rId2"/>
    <p:sldId id="258" r:id="rId3"/>
    <p:sldId id="259" r:id="rId4"/>
    <p:sldId id="260" r:id="rId5"/>
    <p:sldId id="261" r:id="rId6"/>
    <p:sldId id="265" r:id="rId7"/>
    <p:sldId id="266" r:id="rId8"/>
    <p:sldId id="262" r:id="rId9"/>
    <p:sldId id="267" r:id="rId10"/>
    <p:sldId id="268" r:id="rId11"/>
    <p:sldId id="263" r:id="rId12"/>
    <p:sldId id="270" r:id="rId13"/>
    <p:sldId id="283" r:id="rId14"/>
    <p:sldId id="271" r:id="rId15"/>
    <p:sldId id="282" r:id="rId16"/>
    <p:sldId id="269" r:id="rId17"/>
    <p:sldId id="281" r:id="rId18"/>
    <p:sldId id="286" r:id="rId19"/>
    <p:sldId id="287" r:id="rId20"/>
    <p:sldId id="284" r:id="rId21"/>
    <p:sldId id="288" r:id="rId22"/>
    <p:sldId id="289" r:id="rId23"/>
    <p:sldId id="285" r:id="rId24"/>
    <p:sldId id="292" r:id="rId25"/>
    <p:sldId id="293" r:id="rId26"/>
    <p:sldId id="290" r:id="rId27"/>
    <p:sldId id="296" r:id="rId28"/>
    <p:sldId id="295" r:id="rId29"/>
    <p:sldId id="294" r:id="rId30"/>
    <p:sldId id="298" r:id="rId31"/>
    <p:sldId id="297" r:id="rId32"/>
    <p:sldId id="299" r:id="rId33"/>
    <p:sldId id="300" r:id="rId34"/>
    <p:sldId id="301" r:id="rId35"/>
    <p:sldId id="302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5750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1451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735461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9832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46728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80756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tr-TR" smtClean="0"/>
              <a:t>Asıl metin stillerini düzenlemek için tıklatın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1986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2939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8688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4646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8412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89869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30552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51586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421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17814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692197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03C14F7-0640-43D0-8333-CF0C895F5D6B}" type="datetimeFigureOut">
              <a:rPr lang="tr-TR" smtClean="0"/>
              <a:t>13.04.2023</a:t>
            </a:fld>
            <a:endParaRPr lang="tr-T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tr-T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BC4706-EA41-4017-B7A9-46A6A42432F2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13569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  <p:sldLayoutId id="2147483728" r:id="rId15"/>
    <p:sldLayoutId id="2147483729" r:id="rId16"/>
    <p:sldLayoutId id="2147483730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7.xml"/><Relationship Id="rId4" Type="http://schemas.openxmlformats.org/officeDocument/2006/relationships/slide" Target="slide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slide" Target="slide34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12.png"/><Relationship Id="rId5" Type="http://schemas.openxmlformats.org/officeDocument/2006/relationships/slide" Target="slide33.xml"/><Relationship Id="rId4" Type="http://schemas.openxmlformats.org/officeDocument/2006/relationships/image" Target="../media/image1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Emine%20Ece%20Er&#246;zcan%20Bilgi%20Yar&#305;&#351;mas&#305;.pptx" TargetMode="External"/><Relationship Id="rId2" Type="http://schemas.openxmlformats.org/officeDocument/2006/relationships/slide" Target="slide10.xml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2712632" y="2703876"/>
            <a:ext cx="7443988" cy="145531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BİLGİ YARIŞMASINA HOŞGELDİNİZ</a:t>
            </a:r>
            <a:endParaRPr lang="tr-TR" dirty="0"/>
          </a:p>
        </p:txBody>
      </p:sp>
      <p:sp>
        <p:nvSpPr>
          <p:cNvPr id="10" name="Sağ Ok 9">
            <a:hlinkClick r:id="rId2" action="ppaction://hlinksldjump"/>
          </p:cNvPr>
          <p:cNvSpPr/>
          <p:nvPr/>
        </p:nvSpPr>
        <p:spPr>
          <a:xfrm>
            <a:off x="7920508" y="5074276"/>
            <a:ext cx="2975020" cy="1068946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2" action="ppaction://hlinksldjump"/>
              </a:rPr>
              <a:t>BAŞLAYALIM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039856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8551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elkenar 1"/>
          <p:cNvSpPr/>
          <p:nvPr/>
        </p:nvSpPr>
        <p:spPr>
          <a:xfrm>
            <a:off x="1721477" y="540913"/>
            <a:ext cx="7688687" cy="1171977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Dünyanın ilk haritasını çizen ünlü </a:t>
            </a:r>
            <a:r>
              <a:rPr lang="tr-TR" dirty="0"/>
              <a:t>T</a:t>
            </a:r>
            <a:r>
              <a:rPr lang="tr-TR" dirty="0" smtClean="0"/>
              <a:t>ürk denizci kimdir</a:t>
            </a:r>
            <a:endParaRPr lang="tr-TR" dirty="0"/>
          </a:p>
        </p:txBody>
      </p:sp>
      <p:sp>
        <p:nvSpPr>
          <p:cNvPr id="3" name="Paralelkenar 2">
            <a:hlinkClick r:id="rId2" action="ppaction://hlinksldjump"/>
          </p:cNvPr>
          <p:cNvSpPr/>
          <p:nvPr/>
        </p:nvSpPr>
        <p:spPr>
          <a:xfrm>
            <a:off x="0" y="2899893"/>
            <a:ext cx="2859110" cy="7469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Piyale Paşa </a:t>
            </a:r>
            <a:endParaRPr lang="tr-TR" dirty="0"/>
          </a:p>
        </p:txBody>
      </p:sp>
      <p:sp>
        <p:nvSpPr>
          <p:cNvPr id="4" name="Paralelkenar 3">
            <a:hlinkClick r:id="rId3" action="ppaction://hlinksldjump"/>
          </p:cNvPr>
          <p:cNvSpPr/>
          <p:nvPr/>
        </p:nvSpPr>
        <p:spPr>
          <a:xfrm>
            <a:off x="9332890" y="2899892"/>
            <a:ext cx="2859110" cy="7469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Umur Bey</a:t>
            </a:r>
            <a:endParaRPr lang="tr-TR" dirty="0"/>
          </a:p>
        </p:txBody>
      </p:sp>
      <p:sp>
        <p:nvSpPr>
          <p:cNvPr id="5" name="Paralelkenar 4">
            <a:hlinkClick r:id="rId4" action="ppaction://hlinksldjump"/>
          </p:cNvPr>
          <p:cNvSpPr/>
          <p:nvPr/>
        </p:nvSpPr>
        <p:spPr>
          <a:xfrm>
            <a:off x="9410164" y="5327560"/>
            <a:ext cx="2859110" cy="7469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Piri Reis</a:t>
            </a:r>
            <a:endParaRPr lang="tr-TR" dirty="0"/>
          </a:p>
        </p:txBody>
      </p:sp>
      <p:sp>
        <p:nvSpPr>
          <p:cNvPr id="6" name="Paralelkenar 5">
            <a:hlinkClick r:id="rId3" action="ppaction://hlinksldjump"/>
          </p:cNvPr>
          <p:cNvSpPr/>
          <p:nvPr/>
        </p:nvSpPr>
        <p:spPr>
          <a:xfrm>
            <a:off x="0" y="5374783"/>
            <a:ext cx="2859110" cy="74697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Murat Reis</a:t>
            </a:r>
            <a:endParaRPr lang="tr-TR" dirty="0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406720" y="1676399"/>
            <a:ext cx="3661893" cy="571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2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1812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112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250" y="1952625"/>
            <a:ext cx="5905500" cy="2952750"/>
          </a:xfrm>
          <a:prstGeom prst="rect">
            <a:avLst/>
          </a:prstGeom>
        </p:spPr>
      </p:pic>
      <p:sp>
        <p:nvSpPr>
          <p:cNvPr id="3" name="Katlanmış Nesne 2"/>
          <p:cNvSpPr/>
          <p:nvPr/>
        </p:nvSpPr>
        <p:spPr>
          <a:xfrm>
            <a:off x="2644462" y="640457"/>
            <a:ext cx="6903076" cy="88864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Türkiyede</a:t>
            </a:r>
            <a:r>
              <a:rPr lang="tr-TR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kaç il vardır</a:t>
            </a:r>
            <a:endParaRPr lang="tr-TR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Katlanmış Nesne 3">
            <a:hlinkClick r:id="rId3" action="ppaction://hlinksldjump"/>
          </p:cNvPr>
          <p:cNvSpPr/>
          <p:nvPr/>
        </p:nvSpPr>
        <p:spPr>
          <a:xfrm>
            <a:off x="283335" y="2680414"/>
            <a:ext cx="2228045" cy="7212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84</a:t>
            </a:r>
            <a:endParaRPr lang="tr-TR" dirty="0"/>
          </a:p>
        </p:txBody>
      </p:sp>
      <p:sp>
        <p:nvSpPr>
          <p:cNvPr id="5" name="Katlanmış Nesne 4">
            <a:hlinkClick r:id="rId3" action="ppaction://hlinksldjump"/>
          </p:cNvPr>
          <p:cNvSpPr/>
          <p:nvPr/>
        </p:nvSpPr>
        <p:spPr>
          <a:xfrm>
            <a:off x="9547538" y="2515337"/>
            <a:ext cx="2228045" cy="767902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80</a:t>
            </a:r>
            <a:endParaRPr lang="tr-TR" dirty="0"/>
          </a:p>
        </p:txBody>
      </p:sp>
      <p:sp>
        <p:nvSpPr>
          <p:cNvPr id="6" name="Katlanmış Nesne 5">
            <a:hlinkClick r:id="rId4" action="ppaction://hlinksldjump"/>
          </p:cNvPr>
          <p:cNvSpPr/>
          <p:nvPr/>
        </p:nvSpPr>
        <p:spPr>
          <a:xfrm>
            <a:off x="283335" y="4269478"/>
            <a:ext cx="2228045" cy="7212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81</a:t>
            </a:r>
            <a:endParaRPr lang="tr-TR" dirty="0"/>
          </a:p>
        </p:txBody>
      </p:sp>
      <p:sp>
        <p:nvSpPr>
          <p:cNvPr id="7" name="Katlanmış Nesne 6">
            <a:hlinkClick r:id="rId3" action="ppaction://hlinksldjump"/>
          </p:cNvPr>
          <p:cNvSpPr/>
          <p:nvPr/>
        </p:nvSpPr>
        <p:spPr>
          <a:xfrm rot="10800000" flipH="1" flipV="1">
            <a:off x="9361843" y="4269478"/>
            <a:ext cx="2281754" cy="721217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82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6179442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572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prism isContent="1" isInverted="1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0852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ripple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8021" y="2149642"/>
            <a:ext cx="4347661" cy="2929188"/>
          </a:xfrm>
          <a:prstGeom prst="rect">
            <a:avLst/>
          </a:prstGeom>
        </p:spPr>
      </p:pic>
      <p:sp>
        <p:nvSpPr>
          <p:cNvPr id="4" name="Akış Çizelgesi: Karar 3"/>
          <p:cNvSpPr/>
          <p:nvPr/>
        </p:nvSpPr>
        <p:spPr>
          <a:xfrm>
            <a:off x="1582631" y="182982"/>
            <a:ext cx="9240129" cy="1604209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Tarihi Aspendos tiyatrosu hangi ilimizde bulunmaktadır</a:t>
            </a:r>
            <a:endParaRPr lang="tr-TR" dirty="0"/>
          </a:p>
        </p:txBody>
      </p:sp>
      <p:sp>
        <p:nvSpPr>
          <p:cNvPr id="8" name="Akış Çizelgesi: Karar 7">
            <a:hlinkClick r:id="rId3" action="ppaction://hlinksldjump"/>
          </p:cNvPr>
          <p:cNvSpPr/>
          <p:nvPr/>
        </p:nvSpPr>
        <p:spPr>
          <a:xfrm>
            <a:off x="8406314" y="2550695"/>
            <a:ext cx="3577389" cy="834189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Antalya</a:t>
            </a:r>
            <a:endParaRPr lang="tr-TR" dirty="0"/>
          </a:p>
        </p:txBody>
      </p:sp>
      <p:sp>
        <p:nvSpPr>
          <p:cNvPr id="9" name="Akış Çizelgesi: Karar 8">
            <a:hlinkClick r:id="rId4" action="ppaction://hlinksldjump"/>
          </p:cNvPr>
          <p:cNvSpPr/>
          <p:nvPr/>
        </p:nvSpPr>
        <p:spPr>
          <a:xfrm>
            <a:off x="8406314" y="4148388"/>
            <a:ext cx="3577389" cy="834189"/>
          </a:xfrm>
          <a:prstGeom prst="flowChartDecisio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Mardin</a:t>
            </a:r>
            <a:endParaRPr lang="tr-TR" dirty="0"/>
          </a:p>
        </p:txBody>
      </p:sp>
      <p:sp>
        <p:nvSpPr>
          <p:cNvPr id="12" name="Akış Çizelgesi: Karar 11">
            <a:hlinkClick r:id="rId4" action="ppaction://hlinksldjump"/>
          </p:cNvPr>
          <p:cNvSpPr/>
          <p:nvPr/>
        </p:nvSpPr>
        <p:spPr>
          <a:xfrm>
            <a:off x="64168" y="2550694"/>
            <a:ext cx="3577389" cy="834189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Ankara</a:t>
            </a:r>
            <a:endParaRPr lang="tr-TR" dirty="0"/>
          </a:p>
        </p:txBody>
      </p:sp>
      <p:sp>
        <p:nvSpPr>
          <p:cNvPr id="13" name="Akış Çizelgesi: Karar 12">
            <a:hlinkClick r:id="rId4" action="ppaction://hlinksldjump"/>
          </p:cNvPr>
          <p:cNvSpPr/>
          <p:nvPr/>
        </p:nvSpPr>
        <p:spPr>
          <a:xfrm rot="10800000" flipV="1">
            <a:off x="204367" y="4100261"/>
            <a:ext cx="3705726" cy="930442"/>
          </a:xfrm>
          <a:prstGeom prst="flowChartDecision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İstanbul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39413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14:gallery dir="l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 animBg="1"/>
      <p:bldP spid="12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5760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6573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Yuvarlatılmış Dikdörtgen 4"/>
          <p:cNvSpPr/>
          <p:nvPr/>
        </p:nvSpPr>
        <p:spPr>
          <a:xfrm>
            <a:off x="1817553" y="1738647"/>
            <a:ext cx="8229600" cy="1468192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Aşağıdaki meyvelerden hangisi </a:t>
            </a:r>
            <a:r>
              <a:rPr lang="tr-TR" dirty="0"/>
              <a:t>A</a:t>
            </a:r>
            <a:r>
              <a:rPr lang="tr-TR" dirty="0" smtClean="0"/>
              <a:t>kdeniz İkliminde üretilir </a:t>
            </a:r>
            <a:endParaRPr lang="tr-TR" dirty="0"/>
          </a:p>
        </p:txBody>
      </p:sp>
      <p:sp>
        <p:nvSpPr>
          <p:cNvPr id="7" name="Yuvarlatılmış Dikdörtgen 6">
            <a:hlinkClick r:id="rId2" action="ppaction://hlinksldjump"/>
          </p:cNvPr>
          <p:cNvSpPr/>
          <p:nvPr/>
        </p:nvSpPr>
        <p:spPr>
          <a:xfrm>
            <a:off x="2088007" y="5364050"/>
            <a:ext cx="2342324" cy="55379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2" action="ppaction://hlinksldjump"/>
              </a:rPr>
              <a:t>Portakal</a:t>
            </a:r>
            <a:endParaRPr lang="tr-TR" dirty="0"/>
          </a:p>
        </p:txBody>
      </p:sp>
      <p:sp>
        <p:nvSpPr>
          <p:cNvPr id="9" name="Yuvarlatılmış Dikdörtgen 8">
            <a:hlinkClick r:id="rId3" action="ppaction://hlinksldjump"/>
          </p:cNvPr>
          <p:cNvSpPr/>
          <p:nvPr/>
        </p:nvSpPr>
        <p:spPr>
          <a:xfrm>
            <a:off x="7302320" y="4114800"/>
            <a:ext cx="2253803" cy="55379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Kivi</a:t>
            </a:r>
            <a:endParaRPr lang="tr-TR" dirty="0"/>
          </a:p>
        </p:txBody>
      </p:sp>
      <p:sp>
        <p:nvSpPr>
          <p:cNvPr id="10" name="Yuvarlatılmış Dikdörtgen 9">
            <a:hlinkClick r:id="rId3" action="ppaction://hlinksldjump"/>
          </p:cNvPr>
          <p:cNvSpPr/>
          <p:nvPr/>
        </p:nvSpPr>
        <p:spPr>
          <a:xfrm>
            <a:off x="7302320" y="5364050"/>
            <a:ext cx="2253803" cy="55379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Ayva</a:t>
            </a:r>
            <a:endParaRPr lang="tr-TR" dirty="0"/>
          </a:p>
        </p:txBody>
      </p:sp>
      <p:sp>
        <p:nvSpPr>
          <p:cNvPr id="11" name="Yuvarlatılmış Dikdörtgen 10">
            <a:hlinkClick r:id="rId3" action="ppaction://hlinksldjump"/>
          </p:cNvPr>
          <p:cNvSpPr/>
          <p:nvPr/>
        </p:nvSpPr>
        <p:spPr>
          <a:xfrm>
            <a:off x="1972097" y="4146997"/>
            <a:ext cx="2342324" cy="553791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>
                <a:hlinkClick r:id="rId3" action="ppaction://hlinksldjump"/>
              </a:rPr>
              <a:t>Kiraz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17792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ractur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70" y="2041644"/>
            <a:ext cx="6104587" cy="4178849"/>
          </a:xfrm>
          <a:prstGeom prst="rect">
            <a:avLst/>
          </a:prstGeom>
        </p:spPr>
      </p:pic>
      <p:sp>
        <p:nvSpPr>
          <p:cNvPr id="3" name="Dolu Çerçeve 2"/>
          <p:cNvSpPr/>
          <p:nvPr/>
        </p:nvSpPr>
        <p:spPr>
          <a:xfrm>
            <a:off x="2331076" y="553791"/>
            <a:ext cx="6774288" cy="914401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Türkiyenin</a:t>
            </a:r>
            <a:r>
              <a:rPr lang="tr-TR" dirty="0" smtClean="0"/>
              <a:t> en büyük yüz ölçümüne sahip olan il hangi ilimizdir</a:t>
            </a:r>
            <a:endParaRPr lang="tr-TR" dirty="0"/>
          </a:p>
        </p:txBody>
      </p:sp>
      <p:sp>
        <p:nvSpPr>
          <p:cNvPr id="4" name="Dolu Çerçeve 3">
            <a:hlinkClick r:id="rId3" action="ppaction://hlinksldjump"/>
          </p:cNvPr>
          <p:cNvSpPr/>
          <p:nvPr/>
        </p:nvSpPr>
        <p:spPr>
          <a:xfrm>
            <a:off x="553791" y="2479182"/>
            <a:ext cx="1906074" cy="1043188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Ankara</a:t>
            </a:r>
            <a:endParaRPr lang="tr-TR" dirty="0"/>
          </a:p>
        </p:txBody>
      </p:sp>
      <p:sp>
        <p:nvSpPr>
          <p:cNvPr id="5" name="Dolu Çerçeve 4">
            <a:hlinkClick r:id="rId3" action="ppaction://hlinksldjump"/>
          </p:cNvPr>
          <p:cNvSpPr/>
          <p:nvPr/>
        </p:nvSpPr>
        <p:spPr>
          <a:xfrm>
            <a:off x="750194" y="4533360"/>
            <a:ext cx="1906074" cy="1043188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İzmir</a:t>
            </a:r>
            <a:endParaRPr lang="tr-TR" dirty="0"/>
          </a:p>
        </p:txBody>
      </p:sp>
      <p:sp>
        <p:nvSpPr>
          <p:cNvPr id="6" name="Dolu Çerçeve 5">
            <a:hlinkClick r:id="rId4" action="ppaction://hlinksldjump"/>
          </p:cNvPr>
          <p:cNvSpPr/>
          <p:nvPr/>
        </p:nvSpPr>
        <p:spPr>
          <a:xfrm>
            <a:off x="9528219" y="2479182"/>
            <a:ext cx="1906074" cy="1043188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Konya</a:t>
            </a:r>
            <a:endParaRPr lang="tr-TR" dirty="0"/>
          </a:p>
        </p:txBody>
      </p:sp>
      <p:sp>
        <p:nvSpPr>
          <p:cNvPr id="8" name="Dolu Çerçeve 7">
            <a:hlinkClick r:id="rId3" action="ppaction://hlinksldjump"/>
          </p:cNvPr>
          <p:cNvSpPr/>
          <p:nvPr/>
        </p:nvSpPr>
        <p:spPr>
          <a:xfrm>
            <a:off x="9528219" y="4533360"/>
            <a:ext cx="1906074" cy="1043188"/>
          </a:xfrm>
          <a:prstGeom prst="bevel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Yalova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71264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>
        <p14:shred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5974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7600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 advClick="0">
        <p14:honeycomb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786" y="2582214"/>
            <a:ext cx="5208969" cy="3515933"/>
          </a:xfrm>
          <a:prstGeom prst="rect">
            <a:avLst/>
          </a:prstGeom>
        </p:spPr>
      </p:pic>
      <p:sp>
        <p:nvSpPr>
          <p:cNvPr id="3" name="Akış Çizelgesi: Delikli Teyp 2"/>
          <p:cNvSpPr/>
          <p:nvPr/>
        </p:nvSpPr>
        <p:spPr>
          <a:xfrm>
            <a:off x="2215165" y="540914"/>
            <a:ext cx="7830355" cy="953036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Aşağıdaki </a:t>
            </a:r>
            <a:r>
              <a:rPr lang="tr-TR" dirty="0" smtClean="0"/>
              <a:t>köpeğin cinsi nedir</a:t>
            </a:r>
            <a:endParaRPr lang="tr-TR" dirty="0"/>
          </a:p>
        </p:txBody>
      </p:sp>
      <p:sp>
        <p:nvSpPr>
          <p:cNvPr id="4" name="Akış Çizelgesi: Delikli Teyp 3">
            <a:hlinkClick r:id="rId3" action="ppaction://hlinksldjump"/>
          </p:cNvPr>
          <p:cNvSpPr/>
          <p:nvPr/>
        </p:nvSpPr>
        <p:spPr>
          <a:xfrm>
            <a:off x="218941" y="2972873"/>
            <a:ext cx="2505476" cy="88220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Pomeranian</a:t>
            </a:r>
            <a:endParaRPr lang="tr-TR" dirty="0"/>
          </a:p>
        </p:txBody>
      </p:sp>
      <p:sp>
        <p:nvSpPr>
          <p:cNvPr id="5" name="Akış Çizelgesi: Delikli Teyp 4">
            <a:hlinkClick r:id="rId4" action="ppaction://hlinksldjump"/>
          </p:cNvPr>
          <p:cNvSpPr/>
          <p:nvPr/>
        </p:nvSpPr>
        <p:spPr>
          <a:xfrm>
            <a:off x="218941" y="5024907"/>
            <a:ext cx="2505476" cy="88220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King</a:t>
            </a:r>
            <a:r>
              <a:rPr lang="tr-TR" dirty="0" smtClean="0"/>
              <a:t> Charles</a:t>
            </a:r>
            <a:endParaRPr lang="tr-TR" dirty="0"/>
          </a:p>
        </p:txBody>
      </p:sp>
      <p:sp>
        <p:nvSpPr>
          <p:cNvPr id="6" name="Akış Çizelgesi: Delikli Teyp 5">
            <a:hlinkClick r:id="rId4" action="ppaction://hlinksldjump"/>
          </p:cNvPr>
          <p:cNvSpPr/>
          <p:nvPr/>
        </p:nvSpPr>
        <p:spPr>
          <a:xfrm>
            <a:off x="9332890" y="5004515"/>
            <a:ext cx="2505476" cy="88220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Pug</a:t>
            </a:r>
            <a:endParaRPr lang="tr-TR" dirty="0"/>
          </a:p>
        </p:txBody>
      </p:sp>
      <p:sp>
        <p:nvSpPr>
          <p:cNvPr id="7" name="Akış Çizelgesi: Delikli Teyp 6">
            <a:hlinkClick r:id="rId4" action="ppaction://hlinksldjump"/>
          </p:cNvPr>
          <p:cNvSpPr/>
          <p:nvPr/>
        </p:nvSpPr>
        <p:spPr>
          <a:xfrm>
            <a:off x="9332890" y="2972873"/>
            <a:ext cx="2505476" cy="882203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Golden </a:t>
            </a:r>
            <a:r>
              <a:rPr lang="tr-TR" dirty="0" err="1" smtClean="0"/>
              <a:t>Retriever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4041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random/>
      </p:transition>
    </mc:Choice>
    <mc:Fallback xmlns="">
      <p:transition spd="slow" advClick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016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Click="0">
        <p14:warp dir="in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223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312" y="2008298"/>
            <a:ext cx="6667500" cy="4000500"/>
          </a:xfrm>
          <a:prstGeom prst="rect">
            <a:avLst/>
          </a:prstGeom>
        </p:spPr>
      </p:pic>
      <p:sp>
        <p:nvSpPr>
          <p:cNvPr id="3" name="Dikdörtgen Belirtme Çizgisi 2"/>
          <p:cNvSpPr/>
          <p:nvPr/>
        </p:nvSpPr>
        <p:spPr>
          <a:xfrm>
            <a:off x="3101662" y="386368"/>
            <a:ext cx="5834130" cy="92727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İlk </a:t>
            </a:r>
            <a:r>
              <a:rPr lang="tr-TR" dirty="0"/>
              <a:t>T</a:t>
            </a:r>
            <a:r>
              <a:rPr lang="tr-TR" dirty="0" smtClean="0"/>
              <a:t>ürk kadın pilot kimdir </a:t>
            </a:r>
            <a:endParaRPr lang="tr-TR" dirty="0"/>
          </a:p>
        </p:txBody>
      </p:sp>
      <p:sp>
        <p:nvSpPr>
          <p:cNvPr id="4" name="Dikdörtgen Belirtme Çizgisi 3">
            <a:hlinkClick r:id="rId3" action="ppaction://hlinksldjump"/>
          </p:cNvPr>
          <p:cNvSpPr/>
          <p:nvPr/>
        </p:nvSpPr>
        <p:spPr>
          <a:xfrm>
            <a:off x="631064" y="2743201"/>
            <a:ext cx="1687133" cy="92727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Yıldız </a:t>
            </a:r>
            <a:r>
              <a:rPr lang="tr-TR" dirty="0" err="1" smtClean="0"/>
              <a:t>Eruçman</a:t>
            </a:r>
            <a:endParaRPr lang="tr-TR" dirty="0"/>
          </a:p>
        </p:txBody>
      </p:sp>
      <p:sp>
        <p:nvSpPr>
          <p:cNvPr id="5" name="Dikdörtgen Belirtme Çizgisi 4">
            <a:hlinkClick r:id="rId3" action="ppaction://hlinksldjump"/>
          </p:cNvPr>
          <p:cNvSpPr/>
          <p:nvPr/>
        </p:nvSpPr>
        <p:spPr>
          <a:xfrm>
            <a:off x="631064" y="4724399"/>
            <a:ext cx="1687133" cy="92727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Amelia </a:t>
            </a:r>
            <a:r>
              <a:rPr lang="tr-TR" dirty="0" err="1" smtClean="0"/>
              <a:t>Earhart</a:t>
            </a:r>
            <a:endParaRPr lang="tr-TR" dirty="0"/>
          </a:p>
        </p:txBody>
      </p:sp>
      <p:sp>
        <p:nvSpPr>
          <p:cNvPr id="6" name="Dikdörtgen Belirtme Çizgisi 5">
            <a:hlinkClick r:id="rId3" action="ppaction://hlinksldjump"/>
          </p:cNvPr>
          <p:cNvSpPr/>
          <p:nvPr/>
        </p:nvSpPr>
        <p:spPr>
          <a:xfrm>
            <a:off x="10043374" y="2743201"/>
            <a:ext cx="1687133" cy="92727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Fesa</a:t>
            </a:r>
            <a:r>
              <a:rPr lang="tr-TR" dirty="0"/>
              <a:t> </a:t>
            </a:r>
            <a:r>
              <a:rPr lang="tr-TR" dirty="0" err="1" smtClean="0"/>
              <a:t>Evrensev</a:t>
            </a:r>
            <a:endParaRPr lang="tr-TR" dirty="0"/>
          </a:p>
        </p:txBody>
      </p:sp>
      <p:sp>
        <p:nvSpPr>
          <p:cNvPr id="7" name="Dikdörtgen Belirtme Çizgisi 6">
            <a:hlinkClick r:id="rId4" action="ppaction://hlinksldjump"/>
          </p:cNvPr>
          <p:cNvSpPr/>
          <p:nvPr/>
        </p:nvSpPr>
        <p:spPr>
          <a:xfrm>
            <a:off x="10043374" y="4814552"/>
            <a:ext cx="1687133" cy="927278"/>
          </a:xfrm>
          <a:prstGeom prst="wedgeRectCallou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Sabiha Gökçen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8212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prestig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478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499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305" y="1571224"/>
            <a:ext cx="5492571" cy="401955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179882" y="373488"/>
            <a:ext cx="7276563" cy="9144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Voleybol filesinin boyu kaç metredir</a:t>
            </a:r>
            <a:endParaRPr lang="tr-TR" dirty="0"/>
          </a:p>
        </p:txBody>
      </p:sp>
      <p:sp>
        <p:nvSpPr>
          <p:cNvPr id="4" name="Oval 3">
            <a:hlinkClick r:id="rId3" action="ppaction://hlinksldjump"/>
          </p:cNvPr>
          <p:cNvSpPr/>
          <p:nvPr/>
        </p:nvSpPr>
        <p:spPr>
          <a:xfrm>
            <a:off x="525887" y="2086377"/>
            <a:ext cx="1931831" cy="888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2,24</a:t>
            </a:r>
            <a:endParaRPr lang="tr-TR" dirty="0"/>
          </a:p>
        </p:txBody>
      </p:sp>
      <p:sp>
        <p:nvSpPr>
          <p:cNvPr id="5" name="Oval 4">
            <a:hlinkClick r:id="rId4" action="ppaction://hlinksldjump"/>
          </p:cNvPr>
          <p:cNvSpPr/>
          <p:nvPr/>
        </p:nvSpPr>
        <p:spPr>
          <a:xfrm>
            <a:off x="525887" y="4350910"/>
            <a:ext cx="1931831" cy="888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</a:t>
            </a:r>
            <a:endParaRPr lang="tr-TR" dirty="0"/>
          </a:p>
        </p:txBody>
      </p:sp>
      <p:sp>
        <p:nvSpPr>
          <p:cNvPr id="6" name="Oval 5">
            <a:hlinkClick r:id="rId4" action="ppaction://hlinksldjump"/>
          </p:cNvPr>
          <p:cNvSpPr/>
          <p:nvPr/>
        </p:nvSpPr>
        <p:spPr>
          <a:xfrm>
            <a:off x="9456445" y="2146478"/>
            <a:ext cx="1931831" cy="888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2,30</a:t>
            </a:r>
            <a:endParaRPr lang="tr-TR" dirty="0"/>
          </a:p>
        </p:txBody>
      </p:sp>
      <p:sp>
        <p:nvSpPr>
          <p:cNvPr id="7" name="Oval 6">
            <a:hlinkClick r:id="rId4" action="ppaction://hlinksldjump"/>
          </p:cNvPr>
          <p:cNvSpPr/>
          <p:nvPr/>
        </p:nvSpPr>
        <p:spPr>
          <a:xfrm>
            <a:off x="9647482" y="4350911"/>
            <a:ext cx="1931831" cy="88864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3,12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49655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4140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fallOve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882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61519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14:window dir="vert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kış Çizelgesi: Belge 1"/>
          <p:cNvSpPr/>
          <p:nvPr/>
        </p:nvSpPr>
        <p:spPr>
          <a:xfrm>
            <a:off x="6096000" y="556475"/>
            <a:ext cx="5679582" cy="1287888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Dinlediğiniz şarkıyı kim söylemektedir</a:t>
            </a:r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653825" cy="6858000"/>
          </a:xfrm>
          <a:prstGeom prst="rect">
            <a:avLst/>
          </a:prstGeom>
        </p:spPr>
      </p:pic>
      <p:sp>
        <p:nvSpPr>
          <p:cNvPr id="6" name="Akış Çizelgesi: Belge 5">
            <a:hlinkClick r:id="rId5" action="ppaction://hlinksldjump"/>
          </p:cNvPr>
          <p:cNvSpPr/>
          <p:nvPr/>
        </p:nvSpPr>
        <p:spPr>
          <a:xfrm>
            <a:off x="9195521" y="2947110"/>
            <a:ext cx="2580061" cy="686875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Simge Sağın</a:t>
            </a:r>
            <a:endParaRPr lang="tr-TR" dirty="0"/>
          </a:p>
        </p:txBody>
      </p:sp>
      <p:pic>
        <p:nvPicPr>
          <p:cNvPr id="8" name="simge - aşkın olayım speed up   lyrics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60242" end="85103.1428"/>
                  <p14:fade in="500" out="500"/>
                </p14:media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  <p:sp>
        <p:nvSpPr>
          <p:cNvPr id="9" name="Akış Çizelgesi: Belge 8">
            <a:hlinkClick r:id="rId7" action="ppaction://hlinksldjump"/>
          </p:cNvPr>
          <p:cNvSpPr/>
          <p:nvPr/>
        </p:nvSpPr>
        <p:spPr>
          <a:xfrm>
            <a:off x="5943618" y="4848893"/>
            <a:ext cx="2580061" cy="686875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Sibel Bilgiç</a:t>
            </a:r>
            <a:endParaRPr lang="tr-TR" dirty="0"/>
          </a:p>
        </p:txBody>
      </p:sp>
      <p:sp>
        <p:nvSpPr>
          <p:cNvPr id="10" name="Akış Çizelgesi: Belge 9">
            <a:hlinkClick r:id="rId7" action="ppaction://hlinksldjump"/>
          </p:cNvPr>
          <p:cNvSpPr/>
          <p:nvPr/>
        </p:nvSpPr>
        <p:spPr>
          <a:xfrm>
            <a:off x="9195521" y="4848892"/>
            <a:ext cx="2580061" cy="686875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Pınar </a:t>
            </a:r>
            <a:r>
              <a:rPr lang="tr-TR" dirty="0" err="1" smtClean="0"/>
              <a:t>Ayham</a:t>
            </a:r>
            <a:endParaRPr lang="tr-TR" dirty="0"/>
          </a:p>
        </p:txBody>
      </p:sp>
      <p:sp>
        <p:nvSpPr>
          <p:cNvPr id="11" name="Akış Çizelgesi: Belge 10">
            <a:hlinkClick r:id="rId7" action="ppaction://hlinksldjump"/>
          </p:cNvPr>
          <p:cNvSpPr/>
          <p:nvPr/>
        </p:nvSpPr>
        <p:spPr>
          <a:xfrm>
            <a:off x="5943618" y="2936111"/>
            <a:ext cx="2580061" cy="686875"/>
          </a:xfrm>
          <a:prstGeom prst="flowChartDocumen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Aleyna Tilki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818717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Click="0">
        <p15:prstTrans prst="drape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5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1510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random/>
      </p:transition>
    </mc:Choice>
    <mc:Fallback>
      <p:transition spd="slow" advClick="0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70582448"/>
      </p:ext>
    </p:extLst>
  </p:cSld>
  <p:clrMapOvr>
    <a:masterClrMapping/>
  </p:clrMapOvr>
  <p:transition spd="slow" advClick="0">
    <p:comb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137893" y="2292439"/>
            <a:ext cx="7778839" cy="1854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Emine Ece ERÖZCAN </a:t>
            </a:r>
          </a:p>
          <a:p>
            <a:pPr algn="ctr"/>
            <a:r>
              <a:rPr lang="tr-TR" dirty="0" smtClean="0"/>
              <a:t>6B 459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222176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 advClick="0">
        <p15:prstTrans prst="curtains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26570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158564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>
        <p15:prstTrans prst="curtains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kış Çizelgesi: Sonlandırıcı 2"/>
          <p:cNvSpPr/>
          <p:nvPr/>
        </p:nvSpPr>
        <p:spPr>
          <a:xfrm>
            <a:off x="1777284" y="1712891"/>
            <a:ext cx="8049296" cy="1545465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/>
              <a:t>Hollandanın</a:t>
            </a:r>
            <a:r>
              <a:rPr lang="tr-TR" dirty="0" smtClean="0"/>
              <a:t> başkenti aşağıdakilerden hangisidir</a:t>
            </a:r>
            <a:endParaRPr lang="tr-TR" dirty="0"/>
          </a:p>
        </p:txBody>
      </p:sp>
      <p:sp>
        <p:nvSpPr>
          <p:cNvPr id="5" name="Akış Çizelgesi: Sonlandırıcı 4">
            <a:hlinkClick r:id="rId2" action="ppaction://hlinksldjump"/>
          </p:cNvPr>
          <p:cNvSpPr/>
          <p:nvPr/>
        </p:nvSpPr>
        <p:spPr>
          <a:xfrm>
            <a:off x="1249249" y="4237148"/>
            <a:ext cx="2781837" cy="6954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Paris</a:t>
            </a:r>
            <a:endParaRPr lang="tr-TR" dirty="0"/>
          </a:p>
        </p:txBody>
      </p:sp>
      <p:sp>
        <p:nvSpPr>
          <p:cNvPr id="6" name="Akış Çizelgesi: Sonlandırıcı 5">
            <a:hlinkClick r:id="rId2" action="ppaction://hlinksldjump"/>
          </p:cNvPr>
          <p:cNvSpPr/>
          <p:nvPr/>
        </p:nvSpPr>
        <p:spPr>
          <a:xfrm>
            <a:off x="7392473" y="5460638"/>
            <a:ext cx="2781837" cy="6954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Moskova</a:t>
            </a:r>
            <a:endParaRPr lang="tr-TR" dirty="0"/>
          </a:p>
        </p:txBody>
      </p:sp>
      <p:sp>
        <p:nvSpPr>
          <p:cNvPr id="8" name="Akış Çizelgesi: Sonlandırıcı 7">
            <a:hlinkClick r:id="rId3" action="ppaction://hlinksldjump"/>
          </p:cNvPr>
          <p:cNvSpPr/>
          <p:nvPr/>
        </p:nvSpPr>
        <p:spPr>
          <a:xfrm>
            <a:off x="7392473" y="4237148"/>
            <a:ext cx="2781837" cy="592428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Amsterdam</a:t>
            </a:r>
            <a:endParaRPr lang="tr-TR" dirty="0"/>
          </a:p>
        </p:txBody>
      </p:sp>
      <p:sp>
        <p:nvSpPr>
          <p:cNvPr id="9" name="Akış Çizelgesi: Sonlandırıcı 8">
            <a:hlinkClick r:id="rId2" action="ppaction://hlinksldjump"/>
          </p:cNvPr>
          <p:cNvSpPr/>
          <p:nvPr/>
        </p:nvSpPr>
        <p:spPr>
          <a:xfrm>
            <a:off x="1249248" y="5535769"/>
            <a:ext cx="2781837" cy="695459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Berlin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7216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>
        <p15:prstTrans prst="drap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0"/>
                            </p:stCondLst>
                            <p:childTnLst>
                              <p:par>
                                <p:cTn id="18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07629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1056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Click="0">
        <p:dissolve/>
      </p:transition>
    </mc:Choice>
    <mc:Fallback xmlns="">
      <p:transition spd="slow" advClick="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96" y="1815921"/>
            <a:ext cx="4365938" cy="3242260"/>
          </a:xfrm>
          <a:prstGeom prst="rect">
            <a:avLst/>
          </a:prstGeom>
        </p:spPr>
      </p:pic>
      <p:sp>
        <p:nvSpPr>
          <p:cNvPr id="3" name="Sağ Ok 2">
            <a:hlinkClick r:id="rId3" action="ppaction://hlinksldjump"/>
          </p:cNvPr>
          <p:cNvSpPr/>
          <p:nvPr/>
        </p:nvSpPr>
        <p:spPr>
          <a:xfrm>
            <a:off x="8178085" y="4726548"/>
            <a:ext cx="2550017" cy="109470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Soruya geri dön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00653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>
        <p:blinds dir="vert"/>
      </p:transition>
    </mc:Choice>
    <mc:Fallback xmlns="">
      <p:transition spd="slow" advClick="0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 Köşesi Kesik Dikdörtgen 1"/>
          <p:cNvSpPr/>
          <p:nvPr/>
        </p:nvSpPr>
        <p:spPr>
          <a:xfrm>
            <a:off x="2472743" y="978795"/>
            <a:ext cx="6529589" cy="1493949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Mustafa Kemal ATATÜRKÜN ölüm tarihi hangi şıkta doğru olarak verilmiştir</a:t>
            </a:r>
            <a:endParaRPr lang="tr-TR" dirty="0"/>
          </a:p>
        </p:txBody>
      </p:sp>
      <p:sp>
        <p:nvSpPr>
          <p:cNvPr id="5" name="Tek Köşesi Kesik Dikdörtgen 4">
            <a:hlinkClick r:id="rId2" action="ppaction://hlinksldjump"/>
          </p:cNvPr>
          <p:cNvSpPr/>
          <p:nvPr/>
        </p:nvSpPr>
        <p:spPr>
          <a:xfrm>
            <a:off x="9002331" y="4906858"/>
            <a:ext cx="2794717" cy="862884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17 Kasım 1935</a:t>
            </a:r>
            <a:endParaRPr lang="tr-TR" dirty="0"/>
          </a:p>
        </p:txBody>
      </p:sp>
      <p:sp>
        <p:nvSpPr>
          <p:cNvPr id="6" name="Tek Köşesi Kesik Dikdörtgen 5">
            <a:hlinkClick r:id="rId2" action="ppaction://hlinksldjump"/>
          </p:cNvPr>
          <p:cNvSpPr/>
          <p:nvPr/>
        </p:nvSpPr>
        <p:spPr>
          <a:xfrm>
            <a:off x="9002332" y="3032978"/>
            <a:ext cx="2794717" cy="882203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15 Kasım 1938</a:t>
            </a:r>
            <a:endParaRPr lang="tr-TR" dirty="0"/>
          </a:p>
        </p:txBody>
      </p:sp>
      <p:sp>
        <p:nvSpPr>
          <p:cNvPr id="7" name="Tek Köşesi Kesik Dikdörtgen 6">
            <a:hlinkClick r:id="rId3" action="ppaction://hlinkpres?slideindex=1&amp;slidetitle="/>
          </p:cNvPr>
          <p:cNvSpPr/>
          <p:nvPr/>
        </p:nvSpPr>
        <p:spPr>
          <a:xfrm>
            <a:off x="257576" y="2994341"/>
            <a:ext cx="2794717" cy="92084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12 Kasım 1938 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587" y="3032978"/>
            <a:ext cx="3483737" cy="3136002"/>
          </a:xfrm>
          <a:prstGeom prst="rect">
            <a:avLst/>
          </a:prstGeom>
        </p:spPr>
      </p:pic>
      <p:sp>
        <p:nvSpPr>
          <p:cNvPr id="10" name="Tek Köşesi Kesik Dikdörtgen 9">
            <a:hlinkClick r:id="rId5" action="ppaction://hlinksldjump"/>
          </p:cNvPr>
          <p:cNvSpPr/>
          <p:nvPr/>
        </p:nvSpPr>
        <p:spPr>
          <a:xfrm>
            <a:off x="257576" y="4600979"/>
            <a:ext cx="2794717" cy="92084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10 Kasım 1938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023671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490" y="489397"/>
            <a:ext cx="5775404" cy="4836016"/>
          </a:xfrm>
          <a:prstGeom prst="rect">
            <a:avLst/>
          </a:prstGeom>
        </p:spPr>
      </p:pic>
      <p:sp>
        <p:nvSpPr>
          <p:cNvPr id="4" name="Sağ Ok 3">
            <a:hlinkClick r:id="rId3" action="ppaction://hlinksldjump"/>
          </p:cNvPr>
          <p:cNvSpPr/>
          <p:nvPr/>
        </p:nvSpPr>
        <p:spPr>
          <a:xfrm>
            <a:off x="7946265" y="5170866"/>
            <a:ext cx="2794716" cy="1217055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smtClean="0"/>
              <a:t>Diğer soruya geç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3174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ageCurlDoubl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lim">
  <a:themeElements>
    <a:clrScheme name="Dilim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Dilim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lim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355</TotalTime>
  <Words>207</Words>
  <Application>Microsoft Office PowerPoint</Application>
  <PresentationFormat>Geniş ekran</PresentationFormat>
  <Paragraphs>81</Paragraphs>
  <Slides>35</Slides>
  <Notes>0</Notes>
  <HiddenSlides>0</HiddenSlides>
  <MMClips>1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8" baseType="lpstr">
      <vt:lpstr>Century Gothic</vt:lpstr>
      <vt:lpstr>Wingdings 3</vt:lpstr>
      <vt:lpstr>Dilim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LENOVO</dc:creator>
  <cp:lastModifiedBy>LENOVO</cp:lastModifiedBy>
  <cp:revision>36</cp:revision>
  <dcterms:created xsi:type="dcterms:W3CDTF">2023-04-01T13:17:10Z</dcterms:created>
  <dcterms:modified xsi:type="dcterms:W3CDTF">2023-04-13T19:39:39Z</dcterms:modified>
</cp:coreProperties>
</file>